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71" r:id="rId10"/>
    <p:sldId id="268" r:id="rId11"/>
    <p:sldId id="257" r:id="rId12"/>
    <p:sldId id="265" r:id="rId13"/>
    <p:sldId id="266" r:id="rId14"/>
    <p:sldId id="278" r:id="rId15"/>
    <p:sldId id="279" r:id="rId16"/>
    <p:sldId id="267" r:id="rId17"/>
    <p:sldId id="270" r:id="rId18"/>
    <p:sldId id="285" r:id="rId19"/>
    <p:sldId id="273" r:id="rId20"/>
    <p:sldId id="274" r:id="rId21"/>
    <p:sldId id="280" r:id="rId22"/>
    <p:sldId id="275" r:id="rId23"/>
    <p:sldId id="296" r:id="rId24"/>
    <p:sldId id="297" r:id="rId25"/>
    <p:sldId id="299" r:id="rId26"/>
    <p:sldId id="301" r:id="rId27"/>
    <p:sldId id="300" r:id="rId28"/>
    <p:sldId id="302" r:id="rId29"/>
    <p:sldId id="303" r:id="rId30"/>
    <p:sldId id="288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304" r:id="rId39"/>
    <p:sldId id="305" r:id="rId40"/>
    <p:sldId id="269" r:id="rId41"/>
    <p:sldId id="276" r:id="rId42"/>
    <p:sldId id="283" r:id="rId43"/>
    <p:sldId id="282" r:id="rId44"/>
    <p:sldId id="309" r:id="rId45"/>
    <p:sldId id="310" r:id="rId46"/>
    <p:sldId id="306" r:id="rId47"/>
    <p:sldId id="298" r:id="rId48"/>
    <p:sldId id="284" r:id="rId49"/>
    <p:sldId id="307" r:id="rId50"/>
    <p:sldId id="308" r:id="rId5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活動時間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1-478D-870B-3D0DC8DF63E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1-478D-870B-3D0DC8DF63E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1-478D-870B-3D0DC8DF63E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1-478D-870B-3D0DC8DF63E7}"/>
              </c:ext>
            </c:extLst>
          </c:dPt>
          <c:cat>
            <c:strRef>
              <c:f>工作表1!$A$2:$A$5</c:f>
              <c:strCache>
                <c:ptCount val="4"/>
                <c:pt idx="0">
                  <c:v>家裡</c:v>
                </c:pt>
                <c:pt idx="1">
                  <c:v>學校</c:v>
                </c:pt>
                <c:pt idx="2">
                  <c:v>戶外</c:v>
                </c:pt>
                <c:pt idx="3">
                  <c:v>其他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12</c:v>
                </c:pt>
                <c:pt idx="1">
                  <c:v>8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EC-43ED-95F1-3B67970C1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3557-D5AE-4B52-B85C-5301DAC33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F5E6B1-D7B3-46AA-988C-B839EF5EB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13DCE6-78DF-4BB9-A235-A7D4A45DF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918C62-4D3D-4C02-BFBD-00BCC73B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FD9875-F6AD-4307-BE75-42EF0284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084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482F0-7FBF-4BAD-8E02-B1625B18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ACA41E-CA6E-4271-A7C4-6B10EF53B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7A46B6-8255-4688-8F67-798CCCC0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418194-B9E3-4E22-97B1-AF3DFB9B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8E3880-AF8F-4D88-8209-D9F2FB7A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60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F4F9B91-F7CA-4B1C-BF21-35E5A3CDE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5DD90C-B2BF-4211-9FBC-8D3977979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785AC3-C187-4298-919D-3C142338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5695D7-1573-435B-91B5-34AC4EE7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08DCEF-97A0-4EF3-97F8-0EFECEB7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30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244FAE-52E7-4630-8B79-D3F26533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498A6B-8D12-49E5-A5D4-067DE5CAE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F84E6C-FD9F-43AB-BB11-CD92D329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16C487-CFE6-44B1-B21C-0D459070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279B99-43B1-407C-A23E-3CCCD503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65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6EB69-B592-4D67-84BC-6B0AF5B6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B1E7B8-2D35-4929-8A25-A20FD30B0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4B81B0-49D2-4A0C-89FC-4A2598BF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FC0D29-FBDC-4A9F-8072-DE62154B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0CB03D-CD62-4EEC-8F9C-3A4D6029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23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79490-3845-405D-A785-45FFA036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5F9567-243A-45B8-82EA-D79AD2022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7919F9-29B0-4779-9985-CA496FF42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64E1CA-6BEB-4637-8E1C-0A9B42D4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9E53CD-7029-4AE9-AD09-EA376AEF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05A38F-4E80-4003-BED6-2852FEE3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93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6EB09-78EF-431F-BADA-3016885E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065D26-165D-450B-B429-3563E3883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79F7D2-79D0-4398-BE6F-5365DFB00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8AD2BC-29AE-43B3-90B5-FF4BC50DD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EA1BE4-682B-4AC3-954E-FF8C00123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585E1B7-2F0D-479B-A87A-98747797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6B41C2-FEF9-48C9-8441-7CE8D8CD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548B3C4-163B-4148-A0B1-F219FB8F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41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0E98D-A1BB-4997-B86B-0780BBAE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D71875F-5C5A-4F2B-BDD2-49634D06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BF71F5C-D0DA-4388-A717-99BF8FA4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123D77-04E5-4A18-8A9C-396386BB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42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1D0231-AE14-4C14-8749-B6E8162CA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5FEE76-4AD9-48D3-8358-22A8D104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B322CB-8DE2-4AC1-82E5-3E7970BB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86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FA60F-CE74-41C3-824E-B4EE346A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7DA8AB-5144-433D-ACAE-5079DDB0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862E87-DEF8-4DB8-9D47-BE74516B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891B8F-38E2-4222-B82D-BB6486F1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AB080C-D5A1-44E4-9F57-232589616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3BBAC6-4DFB-4170-8E97-6EDF3DEC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55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5EEE0C-01B5-4F1F-9502-6E8D616A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AC73B5-3949-47E3-B575-6CBA2DCD4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3C7AC90-3754-4421-99BA-2E50CE0B0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DB8F14-6A7B-4507-9D3D-1DF13B672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5A87-6741-4ABA-92F1-81412463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A5EDDF-049A-4A21-9612-D440EFD8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0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ACA906A-A356-4FEE-ADBB-E0C2A20A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322579-CC96-4638-8BD6-96485A19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7BAA22-0CD6-444A-AB14-672334085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EFCC9-4939-4A34-8B51-E51338FCD17B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E2C0D3-ED3D-470D-85CC-48FF90C7A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4DAD7A-B09E-490B-A839-2D61C16AE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35E98-51B2-45A3-ABBA-039D73125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51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C74B8-711B-4FD8-9721-62CDA6D8D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9030" y="2014330"/>
            <a:ext cx="6105939" cy="2131737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Air-pollution</a:t>
            </a:r>
            <a:endParaRPr lang="zh-TW" altLang="en-US" sz="7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E3EB80-95F9-4F79-83A7-B142F14F5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0175" y="6158626"/>
            <a:ext cx="6858000" cy="438116"/>
          </a:xfrm>
        </p:spPr>
        <p:txBody>
          <a:bodyPr/>
          <a:lstStyle/>
          <a:p>
            <a:r>
              <a:rPr lang="en-US" altLang="zh-TW" dirty="0"/>
              <a:t>by</a:t>
            </a:r>
            <a:r>
              <a:rPr lang="zh-TW" altLang="en-US" dirty="0"/>
              <a:t>邱暐凱、吳宜學、許祐棋</a:t>
            </a:r>
          </a:p>
        </p:txBody>
      </p:sp>
    </p:spTree>
    <p:extLst>
      <p:ext uri="{BB962C8B-B14F-4D97-AF65-F5344CB8AC3E}">
        <p14:creationId xmlns:p14="http://schemas.microsoft.com/office/powerpoint/2010/main" val="152204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ãå°çãçåçæå°çµæ">
            <a:extLst>
              <a:ext uri="{FF2B5EF4-FFF2-40B4-BE49-F238E27FC236}">
                <a16:creationId xmlns:a16="http://schemas.microsoft.com/office/drawing/2014/main" id="{A15A5D04-12E3-4CAA-9A52-E96B10C4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192" y="3251718"/>
            <a:ext cx="10114384" cy="101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0D4BC61-E4B0-4674-AA8B-636DF74B03E2}"/>
              </a:ext>
            </a:extLst>
          </p:cNvPr>
          <p:cNvSpPr txBox="1"/>
          <p:nvPr/>
        </p:nvSpPr>
        <p:spPr>
          <a:xfrm>
            <a:off x="2761862" y="34523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小．強大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A13EB4-FA7A-4482-B2BF-863916DFD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01" b="96909" l="9886" r="89734">
                        <a14:foregroundMark x1="35361" y1="10974" x2="35361" y2="10974"/>
                        <a14:foregroundMark x1="30798" y1="12828" x2="49049" y2="6955"/>
                        <a14:foregroundMark x1="49049" y1="6955" x2="49049" y2="9892"/>
                        <a14:foregroundMark x1="30038" y1="88253" x2="49810" y2="93509"/>
                        <a14:foregroundMark x1="49810" y1="93509" x2="43726" y2="92272"/>
                        <a14:foregroundMark x1="46008" y1="96445" x2="51711" y2="96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7" y="1360896"/>
            <a:ext cx="2144886" cy="52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64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482310-07D6-4D01-8248-E1788947B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B466A4A-37B8-4377-9224-048843C2D820}"/>
              </a:ext>
            </a:extLst>
          </p:cNvPr>
          <p:cNvSpPr txBox="1"/>
          <p:nvPr/>
        </p:nvSpPr>
        <p:spPr>
          <a:xfrm>
            <a:off x="6447452" y="24259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應用情境圖</a:t>
            </a:r>
            <a:endParaRPr lang="en-US" altLang="zh-TW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3973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731F3A2-655F-4E45-B255-3ED96D037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79" y="700322"/>
            <a:ext cx="7592842" cy="5457355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ECBDBB5-563A-4100-88BD-4A86FEF637F8}"/>
              </a:ext>
            </a:extLst>
          </p:cNvPr>
          <p:cNvSpPr txBox="1"/>
          <p:nvPr/>
        </p:nvSpPr>
        <p:spPr>
          <a:xfrm>
            <a:off x="699795" y="4665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硬體架構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001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18AF12-35B9-462B-B4A1-337D0DC92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9" y="620437"/>
            <a:ext cx="7489501" cy="5617126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A1188CC-6B5A-4514-B0CA-0915787D9DE2}"/>
              </a:ext>
            </a:extLst>
          </p:cNvPr>
          <p:cNvSpPr txBox="1"/>
          <p:nvPr/>
        </p:nvSpPr>
        <p:spPr>
          <a:xfrm>
            <a:off x="699795" y="4665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軟體架構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454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2096064"/>
            <a:ext cx="4825811" cy="38125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03833"/>
            <a:ext cx="3110444" cy="4996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8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52256"/>
            <a:ext cx="4851740" cy="38199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74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485E881-6F5F-4D80-AC64-319740C69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8" y="339748"/>
            <a:ext cx="8238003" cy="6178503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59BEB04-BDC9-4337-8CC0-EFFB3162B232}"/>
              </a:ext>
            </a:extLst>
          </p:cNvPr>
          <p:cNvSpPr txBox="1"/>
          <p:nvPr/>
        </p:nvSpPr>
        <p:spPr>
          <a:xfrm>
            <a:off x="452998" y="339748"/>
            <a:ext cx="1558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403653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5306E76-B985-4EA1-8090-414AD442D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138" y="2209021"/>
            <a:ext cx="4460033" cy="33450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F155259-8BBA-4395-A9E4-EE0961AC3CCC}"/>
              </a:ext>
            </a:extLst>
          </p:cNvPr>
          <p:cNvSpPr txBox="1"/>
          <p:nvPr/>
        </p:nvSpPr>
        <p:spPr>
          <a:xfrm>
            <a:off x="5218296" y="2450372"/>
            <a:ext cx="21467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較省電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較安靜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壽命長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低電壓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啟動快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6434C38-B6DB-457D-81C6-BA69BC8A72F5}"/>
              </a:ext>
            </a:extLst>
          </p:cNvPr>
          <p:cNvSpPr txBox="1"/>
          <p:nvPr/>
        </p:nvSpPr>
        <p:spPr>
          <a:xfrm>
            <a:off x="452998" y="3397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無刷馬達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8446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8B3E9AE-7F73-48C3-9E33-9A13D1BC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941" y="2045903"/>
            <a:ext cx="4725059" cy="39248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B89AE4E-2064-4889-85FC-DC75C21A8306}"/>
              </a:ext>
            </a:extLst>
          </p:cNvPr>
          <p:cNvSpPr/>
          <p:nvPr/>
        </p:nvSpPr>
        <p:spPr>
          <a:xfrm>
            <a:off x="139147" y="200043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No. of Cells: 2 - 3 Li-Poly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6 - 10 </a:t>
            </a:r>
            <a:r>
              <a:rPr lang="en-US" altLang="zh-TW" dirty="0" err="1">
                <a:latin typeface="Arial" panose="020B0604020202020204" pitchFamily="34" charset="0"/>
              </a:rPr>
              <a:t>NiCd</a:t>
            </a:r>
            <a:r>
              <a:rPr lang="en-US" altLang="zh-TW" dirty="0">
                <a:latin typeface="Arial" panose="020B0604020202020204" pitchFamily="34" charset="0"/>
              </a:rPr>
              <a:t>/NiMH</a:t>
            </a:r>
          </a:p>
          <a:p>
            <a:r>
              <a:rPr lang="en-US" altLang="zh-TW" dirty="0" err="1">
                <a:latin typeface="Arial" panose="020B0604020202020204" pitchFamily="34" charset="0"/>
              </a:rPr>
              <a:t>Kv</a:t>
            </a:r>
            <a:r>
              <a:rPr lang="en-US" altLang="zh-TW" dirty="0">
                <a:latin typeface="Arial" panose="020B0604020202020204" pitchFamily="34" charset="0"/>
              </a:rPr>
              <a:t>: 1000 RPM/V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Max Efficiency: 80%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Max Efficiency Current: 4 - 10A (&gt;75%)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No Load Current: 0.5A @10V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Resistance: 0.090 ohms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Max Current: 13A for 60S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Max Watts: 150W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Weight: 52.7 g / 1.86 oz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Size: 28 mm </a:t>
            </a:r>
            <a:r>
              <a:rPr lang="en-US" altLang="zh-TW" dirty="0" err="1">
                <a:latin typeface="Arial" panose="020B0604020202020204" pitchFamily="34" charset="0"/>
              </a:rPr>
              <a:t>dia</a:t>
            </a:r>
            <a:r>
              <a:rPr lang="en-US" altLang="zh-TW" dirty="0">
                <a:latin typeface="Arial" panose="020B0604020202020204" pitchFamily="34" charset="0"/>
              </a:rPr>
              <a:t> x 28 mm bell length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Shaft Diameter: 3.2 mm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Poles: 14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Model Weight: 300 - 800g / 10.5 - 28.2 oz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75E57A-6CAB-4661-86A6-DB6F88CC69CC}"/>
              </a:ext>
            </a:extLst>
          </p:cNvPr>
          <p:cNvSpPr txBox="1"/>
          <p:nvPr/>
        </p:nvSpPr>
        <p:spPr>
          <a:xfrm>
            <a:off x="452998" y="3397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無刷馬達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ABF71F-C3B3-4004-BEA6-20236CA1E6D3}"/>
              </a:ext>
            </a:extLst>
          </p:cNvPr>
          <p:cNvSpPr txBox="1"/>
          <p:nvPr/>
        </p:nvSpPr>
        <p:spPr>
          <a:xfrm>
            <a:off x="740070" y="132448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8042DF-0F73-43CF-B182-0D08051EB99B}"/>
              </a:ext>
            </a:extLst>
          </p:cNvPr>
          <p:cNvSpPr txBox="1"/>
          <p:nvPr/>
        </p:nvSpPr>
        <p:spPr>
          <a:xfrm>
            <a:off x="5482197" y="1338379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電調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1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C143C7B-4FBB-4E34-8292-EB25924F4F7F}"/>
              </a:ext>
            </a:extLst>
          </p:cNvPr>
          <p:cNvSpPr txBox="1"/>
          <p:nvPr/>
        </p:nvSpPr>
        <p:spPr>
          <a:xfrm>
            <a:off x="452998" y="3397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無刷馬達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B8A1B5-BB9C-4145-9FC9-A8112A73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4" y="1561023"/>
            <a:ext cx="3750187" cy="18282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5CD0DD-09D9-4B98-AAB9-477997F37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4" y="4040154"/>
            <a:ext cx="3750184" cy="18282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8BA77EB-68FD-41BA-88B7-C19E74E867E3}"/>
              </a:ext>
            </a:extLst>
          </p:cNvPr>
          <p:cNvSpPr txBox="1"/>
          <p:nvPr/>
        </p:nvSpPr>
        <p:spPr>
          <a:xfrm>
            <a:off x="1906490" y="33892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靜態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0C6B4D-D1A6-4CC5-9792-785F9BFF5237}"/>
              </a:ext>
            </a:extLst>
          </p:cNvPr>
          <p:cNvSpPr txBox="1"/>
          <p:nvPr/>
        </p:nvSpPr>
        <p:spPr>
          <a:xfrm>
            <a:off x="1837992" y="58683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動態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A196ABD-9D48-4ECD-99F5-5D43137C7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26" y="1559494"/>
            <a:ext cx="3750187" cy="182821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362852-8FC4-4555-8E8A-52E46E0C83C7}"/>
              </a:ext>
            </a:extLst>
          </p:cNvPr>
          <p:cNvSpPr txBox="1"/>
          <p:nvPr/>
        </p:nvSpPr>
        <p:spPr>
          <a:xfrm>
            <a:off x="6375853" y="33892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低轉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21B64E6-A856-48CE-B698-0715A76A5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26" y="4040153"/>
            <a:ext cx="3750186" cy="182821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A38C6C-EE26-43B9-AA80-76F9BC26FED2}"/>
              </a:ext>
            </a:extLst>
          </p:cNvPr>
          <p:cNvSpPr txBox="1"/>
          <p:nvPr/>
        </p:nvSpPr>
        <p:spPr>
          <a:xfrm>
            <a:off x="6428070" y="58287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高轉</a:t>
            </a:r>
          </a:p>
        </p:txBody>
      </p:sp>
    </p:spTree>
    <p:extLst>
      <p:ext uri="{BB962C8B-B14F-4D97-AF65-F5344CB8AC3E}">
        <p14:creationId xmlns:p14="http://schemas.microsoft.com/office/powerpoint/2010/main" val="399968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è¡¨æ ¼èæ¯åçæ¯ä½å¨ä¸­åä¸­è¯è·¯çç°ä¿ç½²å¤§æ¨å¤çç£æ¸¬ç«é¢ï¼å¯ä»¥çè¦æ¨å¤©ä¸åæ¨¡ç³å¤©è²ï¼101å¤§æ¨å¹¾ä¹é±èº«å¨å¤©éãÂ Â Â åï¼æ°é ­æ®¼ç½è²ç¶¸è£½ãç°ä¿ç½²è³æ">
            <a:extLst>
              <a:ext uri="{FF2B5EF4-FFF2-40B4-BE49-F238E27FC236}">
                <a16:creationId xmlns:a16="http://schemas.microsoft.com/office/drawing/2014/main" id="{D0A440B6-E336-4CC2-81DD-90533807F6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14350" y="1271587"/>
            <a:ext cx="8115300" cy="4314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6A57266-E372-436E-BDBE-68AFEC29A014}"/>
              </a:ext>
            </a:extLst>
          </p:cNvPr>
          <p:cNvSpPr txBox="1"/>
          <p:nvPr/>
        </p:nvSpPr>
        <p:spPr>
          <a:xfrm>
            <a:off x="699795" y="4665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2475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81714C8-46AD-428A-BA35-0A44D92D30E0}"/>
              </a:ext>
            </a:extLst>
          </p:cNvPr>
          <p:cNvSpPr txBox="1"/>
          <p:nvPr/>
        </p:nvSpPr>
        <p:spPr>
          <a:xfrm>
            <a:off x="452998" y="3397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無刷馬達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7DA73C-12A8-44A6-B98B-727E9D577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6010"/>
            <a:ext cx="5228905" cy="39619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0DFEA9-5118-498C-8CA5-574F27F1D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83" y="767311"/>
            <a:ext cx="4815319" cy="23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4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0842" y="28274"/>
            <a:ext cx="2154306" cy="1325563"/>
          </a:xfrm>
        </p:spPr>
        <p:txBody>
          <a:bodyPr/>
          <a:lstStyle/>
          <a:p>
            <a:r>
              <a:rPr lang="zh-TW" altLang="en-US" dirty="0"/>
              <a:t>無刷馬達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59789" y="2171864"/>
            <a:ext cx="1255633" cy="51423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低轉</a:t>
            </a:r>
          </a:p>
        </p:txBody>
      </p:sp>
      <p:pic>
        <p:nvPicPr>
          <p:cNvPr id="5122" name="Picture 2" descr="C:\Users\bsiotmceh\Documents\air\image\bldc_pwm_LOW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07" y="1314555"/>
            <a:ext cx="4572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0A9E812-0365-48BF-BE03-D8E65D64456F}"/>
              </a:ext>
            </a:extLst>
          </p:cNvPr>
          <p:cNvSpPr txBox="1">
            <a:spLocks/>
          </p:cNvSpPr>
          <p:nvPr/>
        </p:nvSpPr>
        <p:spPr>
          <a:xfrm>
            <a:off x="2556842" y="4825917"/>
            <a:ext cx="1118131" cy="514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高轉</a:t>
            </a:r>
          </a:p>
        </p:txBody>
      </p:sp>
      <p:pic>
        <p:nvPicPr>
          <p:cNvPr id="6" name="Picture 2" descr="C:\Users\bsiotmceh\Documents\air\image\bldc_pwm_HIGH.BMP">
            <a:extLst>
              <a:ext uri="{FF2B5EF4-FFF2-40B4-BE49-F238E27FC236}">
                <a16:creationId xmlns:a16="http://schemas.microsoft.com/office/drawing/2014/main" id="{89D71BE0-0466-4139-BD2F-394DBB9BE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89" y="3968609"/>
            <a:ext cx="4572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9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4552EFB-98D8-4025-961C-1AB8D132A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32" y="1116174"/>
            <a:ext cx="6167535" cy="462565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8C4C4D-7624-414E-97F4-943FE6756AF0}"/>
              </a:ext>
            </a:extLst>
          </p:cNvPr>
          <p:cNvSpPr txBox="1"/>
          <p:nvPr/>
        </p:nvSpPr>
        <p:spPr>
          <a:xfrm>
            <a:off x="452998" y="3397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無刷馬達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258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C2AD640-6BF0-4AAC-9E2F-BC82810C4700}"/>
              </a:ext>
            </a:extLst>
          </p:cNvPr>
          <p:cNvSpPr txBox="1"/>
          <p:nvPr/>
        </p:nvSpPr>
        <p:spPr>
          <a:xfrm>
            <a:off x="452998" y="3397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濾網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B36872-081A-436D-8ED8-2E233443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95315" y="803719"/>
            <a:ext cx="3602774" cy="27020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E59C71-52AF-4DF1-95A7-BC27937AF85D}"/>
              </a:ext>
            </a:extLst>
          </p:cNvPr>
          <p:cNvSpPr txBox="1"/>
          <p:nvPr/>
        </p:nvSpPr>
        <p:spPr>
          <a:xfrm>
            <a:off x="452998" y="3921363"/>
            <a:ext cx="84625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高效率空氣微粒子過濾網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High-Efficiency Particulate 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一種用於空氣淨化的器材較安靜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醫療設備、汽車、飛機及家居均可應用低電壓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對粒徑在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0.3μm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的粒子， 過濾效果約為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DOP 99.97%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6607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b/b1/HEPA_Filter_diagram_en.svg/1024px-HEPA_Filter_diagram_en.svg.png">
            <a:extLst>
              <a:ext uri="{FF2B5EF4-FFF2-40B4-BE49-F238E27FC236}">
                <a16:creationId xmlns:a16="http://schemas.microsoft.com/office/drawing/2014/main" id="{A6743A79-6560-4BFB-AAEA-3EE89E524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1" y="1581842"/>
            <a:ext cx="5575162" cy="499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2CA7569-122F-4C41-B7F5-C7923005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30" y="2508447"/>
            <a:ext cx="2924175" cy="27241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CE09362-E77E-4B96-BDD5-7221244FC6E1}"/>
              </a:ext>
            </a:extLst>
          </p:cNvPr>
          <p:cNvSpPr txBox="1"/>
          <p:nvPr/>
        </p:nvSpPr>
        <p:spPr>
          <a:xfrm>
            <a:off x="452998" y="3397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濾網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1790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83C4E0-1F14-4BEC-BF3C-814B1FA69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1761" y="516834"/>
            <a:ext cx="5137727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2D8C5C2-5F54-405A-A7FE-263E7CADD99E}"/>
              </a:ext>
            </a:extLst>
          </p:cNvPr>
          <p:cNvSpPr txBox="1"/>
          <p:nvPr/>
        </p:nvSpPr>
        <p:spPr>
          <a:xfrm>
            <a:off x="452998" y="3397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濾網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644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CC518FF-4550-4FDB-A62A-2D61402ADAF5}"/>
              </a:ext>
            </a:extLst>
          </p:cNvPr>
          <p:cNvSpPr txBox="1"/>
          <p:nvPr/>
        </p:nvSpPr>
        <p:spPr>
          <a:xfrm>
            <a:off x="452998" y="33974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負離子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27673E-C45A-417A-B249-D4B98A7310DA}"/>
              </a:ext>
            </a:extLst>
          </p:cNvPr>
          <p:cNvSpPr txBox="1"/>
          <p:nvPr/>
        </p:nvSpPr>
        <p:spPr>
          <a:xfrm>
            <a:off x="1237828" y="2274838"/>
            <a:ext cx="67633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負離子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流行語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科學上並沒有明確意義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廣泛使用於商業宣傳上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目前尚未有科學證據足以證明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9474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C571D57-BD80-4A52-87D7-9141A9681CD9}"/>
              </a:ext>
            </a:extLst>
          </p:cNvPr>
          <p:cNvSpPr txBox="1"/>
          <p:nvPr/>
        </p:nvSpPr>
        <p:spPr>
          <a:xfrm>
            <a:off x="452998" y="33974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負離子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2030E4-59DE-4DC1-9794-B7C0B169A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381" y="2273574"/>
            <a:ext cx="4300332" cy="32252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0B9498-CE0E-45EF-8DFF-2F6C93DF9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1682" y="2273575"/>
            <a:ext cx="4300331" cy="32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386C9D5-EB06-4439-9B82-0A6108358647}"/>
              </a:ext>
            </a:extLst>
          </p:cNvPr>
          <p:cNvSpPr txBox="1"/>
          <p:nvPr/>
        </p:nvSpPr>
        <p:spPr>
          <a:xfrm>
            <a:off x="452998" y="33974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負離子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22DF4B-9034-4C40-B7A1-F2E042D5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703" y="1354023"/>
            <a:ext cx="6384594" cy="51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9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D268B60-947D-4626-A170-C7D3629D2F81}"/>
              </a:ext>
            </a:extLst>
          </p:cNvPr>
          <p:cNvSpPr txBox="1"/>
          <p:nvPr/>
        </p:nvSpPr>
        <p:spPr>
          <a:xfrm>
            <a:off x="70607" y="2367603"/>
            <a:ext cx="90027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懸浮顆粒或稱懸浮微粒（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particulate matter (PM)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空氣動力學直徑（以下簡稱直徑）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小於或等於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微米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(µm)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的懸浮微粒稱為懸浮微粒（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易穿透人體屏障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易吸附有毒害的物質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濃度每增加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μg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/m3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，總的死亡風險會上升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4%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E8509AE-0DF6-4F86-B08B-64C8B43C3C7F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Pm2.5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377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ãAqiãçåçæå°çµæ">
            <a:extLst>
              <a:ext uri="{FF2B5EF4-FFF2-40B4-BE49-F238E27FC236}">
                <a16:creationId xmlns:a16="http://schemas.microsoft.com/office/drawing/2014/main" id="{FAEFF1E2-8C99-4432-8D73-858FEE7A33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9977" y="37205"/>
            <a:ext cx="6844023" cy="67835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5D784E8-1D1F-453A-ACB8-29110760E27C}"/>
              </a:ext>
            </a:extLst>
          </p:cNvPr>
          <p:cNvSpPr txBox="1"/>
          <p:nvPr/>
        </p:nvSpPr>
        <p:spPr>
          <a:xfrm>
            <a:off x="194007" y="3732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689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3C4E7C-375D-436D-9B0A-02ADC905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5100" y="2201509"/>
            <a:ext cx="3454400" cy="25908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DC59D5FF-30D0-48DC-9E38-0EE7CAD5CF27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Pm2.5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E53EB6-4901-49AA-8880-0567F638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73" y="2426931"/>
            <a:ext cx="5838827" cy="25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6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Pm2.5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輸出訊號</a:t>
            </a:r>
            <a:r>
              <a:rPr lang="en-US" altLang="zh-TW" sz="2400" dirty="0"/>
              <a:t>(</a:t>
            </a:r>
            <a:r>
              <a:rPr lang="zh-TW" altLang="en-US" sz="2400" dirty="0"/>
              <a:t>拿物體堵住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然而一般狀況下根本是平的，也看不出空氣品質如何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4098" name="Picture 2" descr="F:\TEK0000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4572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5949AE-F67C-4CA9-BA5A-379B875D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10368"/>
            <a:ext cx="60102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9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8018A50-B1C9-4001-9EC1-C864789F50B2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Pm2.5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BC6BEB-CCC0-4BD3-AC63-768CA0ED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423862"/>
            <a:ext cx="65913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58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116BA95-4923-4FC9-98BE-D0916519E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8" y="2450372"/>
            <a:ext cx="4000500" cy="225696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E88BD1A-30BB-42F4-BA3D-997ED1D4AE4C}"/>
              </a:ext>
            </a:extLst>
          </p:cNvPr>
          <p:cNvSpPr txBox="1"/>
          <p:nvPr/>
        </p:nvSpPr>
        <p:spPr>
          <a:xfrm>
            <a:off x="452998" y="339748"/>
            <a:ext cx="6960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lithium polymer battery 18650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8AE0DB-DE08-4148-A4BE-2270F1FF5820}"/>
              </a:ext>
            </a:extLst>
          </p:cNvPr>
          <p:cNvSpPr txBox="1"/>
          <p:nvPr/>
        </p:nvSpPr>
        <p:spPr>
          <a:xfrm>
            <a:off x="4690504" y="2450372"/>
            <a:ext cx="44550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不用插電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良好安全性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能量密度高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耐用（充放次數）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2209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366BEAB-A3EF-4FD8-B2B1-B5587D5D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37" y="1262062"/>
            <a:ext cx="5038725" cy="4333875"/>
          </a:xfrm>
          <a:prstGeom prst="rect">
            <a:avLst/>
          </a:prstGeom>
        </p:spPr>
      </p:pic>
      <p:pic>
        <p:nvPicPr>
          <p:cNvPr id="1026" name="Picture 2" descr="ãNCR18650GAãçåçæå°çµæ">
            <a:extLst>
              <a:ext uri="{FF2B5EF4-FFF2-40B4-BE49-F238E27FC236}">
                <a16:creationId xmlns:a16="http://schemas.microsoft.com/office/drawing/2014/main" id="{34EF4B06-DFE2-412E-94E1-FEA919B0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9" y="2224086"/>
            <a:ext cx="2824162" cy="28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0A12BB0-4AF7-497C-ABB9-55EDABC4DFD9}"/>
              </a:ext>
            </a:extLst>
          </p:cNvPr>
          <p:cNvSpPr txBox="1"/>
          <p:nvPr/>
        </p:nvSpPr>
        <p:spPr>
          <a:xfrm>
            <a:off x="452998" y="339748"/>
            <a:ext cx="6960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lithium polymer battery 18650</a:t>
            </a:r>
          </a:p>
        </p:txBody>
      </p:sp>
    </p:spTree>
    <p:extLst>
      <p:ext uri="{BB962C8B-B14F-4D97-AF65-F5344CB8AC3E}">
        <p14:creationId xmlns:p14="http://schemas.microsoft.com/office/powerpoint/2010/main" val="2731938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48D5465-1B90-478C-9F62-7EA5EBD30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5" t="21879" r="33870" b="18087"/>
          <a:stretch/>
        </p:blipFill>
        <p:spPr>
          <a:xfrm>
            <a:off x="452998" y="2830562"/>
            <a:ext cx="2705100" cy="19812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9E7819F-359A-4F8E-9E64-F4446E6A73E5}"/>
              </a:ext>
            </a:extLst>
          </p:cNvPr>
          <p:cNvSpPr txBox="1"/>
          <p:nvPr/>
        </p:nvSpPr>
        <p:spPr>
          <a:xfrm>
            <a:off x="452998" y="339748"/>
            <a:ext cx="6960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lithium polymer battery 18650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C1905DC-7B9B-4748-B6F1-75330E056B68}"/>
              </a:ext>
            </a:extLst>
          </p:cNvPr>
          <p:cNvSpPr txBox="1"/>
          <p:nvPr/>
        </p:nvSpPr>
        <p:spPr>
          <a:xfrm>
            <a:off x="3492500" y="2667000"/>
            <a:ext cx="10624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適用範圍：標稱電壓為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3.6V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3.7V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鋰電池產品尺寸：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42*60*3.4mm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產品重量：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9.8g(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均衡版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充電電壓：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12.6V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持續放電電流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40A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持續充電電流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20A</a:t>
            </a:r>
          </a:p>
        </p:txBody>
      </p:sp>
    </p:spTree>
    <p:extLst>
      <p:ext uri="{BB962C8B-B14F-4D97-AF65-F5344CB8AC3E}">
        <p14:creationId xmlns:p14="http://schemas.microsoft.com/office/powerpoint/2010/main" val="1654289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BCDB63C-7BF1-411D-ADFB-070F83024643}"/>
              </a:ext>
            </a:extLst>
          </p:cNvPr>
          <p:cNvSpPr txBox="1"/>
          <p:nvPr/>
        </p:nvSpPr>
        <p:spPr>
          <a:xfrm>
            <a:off x="452998" y="3397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CDE714-F6A6-4F57-897A-BB765D267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661"/>
            <a:ext cx="6548108" cy="34735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FAE41A6-8BBB-4D36-AA4E-4801323F0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73" y="4847944"/>
            <a:ext cx="3953427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37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七彩燈">
            <a:hlinkClick r:id="" action="ppaction://media"/>
            <a:extLst>
              <a:ext uri="{FF2B5EF4-FFF2-40B4-BE49-F238E27FC236}">
                <a16:creationId xmlns:a16="http://schemas.microsoft.com/office/drawing/2014/main" id="{C905BA82-D78E-4474-A11E-01FF14DA7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2A3A106-17C4-40C4-90D9-FB5B6B5D4E1A}"/>
              </a:ext>
            </a:extLst>
          </p:cNvPr>
          <p:cNvSpPr txBox="1"/>
          <p:nvPr/>
        </p:nvSpPr>
        <p:spPr>
          <a:xfrm>
            <a:off x="452998" y="3397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887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BC6087F-860D-4764-8F01-0E3EB8F13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56" y="2360052"/>
            <a:ext cx="4782544" cy="34940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5CF6CC3-BCE7-4E67-96DA-275DBA461F4C}"/>
              </a:ext>
            </a:extLst>
          </p:cNvPr>
          <p:cNvSpPr txBox="1"/>
          <p:nvPr/>
        </p:nvSpPr>
        <p:spPr>
          <a:xfrm>
            <a:off x="452998" y="3397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ãatmega328pãçåçæå°çµæ">
            <a:extLst>
              <a:ext uri="{FF2B5EF4-FFF2-40B4-BE49-F238E27FC236}">
                <a16:creationId xmlns:a16="http://schemas.microsoft.com/office/drawing/2014/main" id="{30CEF2AC-9823-4AAE-AC5C-A46A30F2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7" y="1643269"/>
            <a:ext cx="3930924" cy="26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703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7C44079-B0B0-4412-B3FF-0D5EA651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60" y="903253"/>
            <a:ext cx="4876800" cy="32670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3B9A83C-D61E-440B-AFCA-6DB56964FB7F}"/>
              </a:ext>
            </a:extLst>
          </p:cNvPr>
          <p:cNvSpPr txBox="1"/>
          <p:nvPr/>
        </p:nvSpPr>
        <p:spPr>
          <a:xfrm>
            <a:off x="452998" y="3397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2" name="Picture 2" descr="ãc languageãçåçæå°çµæ">
            <a:extLst>
              <a:ext uri="{FF2B5EF4-FFF2-40B4-BE49-F238E27FC236}">
                <a16:creationId xmlns:a16="http://schemas.microsoft.com/office/drawing/2014/main" id="{B763A8D6-436D-4089-A6F3-6072A68D6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4102"/>
            <a:ext cx="3896139" cy="258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49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79E96EEE-D0FC-4B93-9695-AB039F754B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9999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B5FF4301-BAB1-4371-8BF6-9E985647E69D}"/>
              </a:ext>
            </a:extLst>
          </p:cNvPr>
          <p:cNvSpPr txBox="1"/>
          <p:nvPr/>
        </p:nvSpPr>
        <p:spPr>
          <a:xfrm>
            <a:off x="699795" y="4665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0290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914F7B2D-9FB8-437D-8F5F-93CA874ADBB8}"/>
              </a:ext>
            </a:extLst>
          </p:cNvPr>
          <p:cNvSpPr txBox="1"/>
          <p:nvPr/>
        </p:nvSpPr>
        <p:spPr>
          <a:xfrm>
            <a:off x="452998" y="3397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外殼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8807EED-2967-4234-AE37-DE8BB2D9C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36" y="1182351"/>
            <a:ext cx="1447925" cy="505249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8310FEC-7551-4F60-9552-42403572C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8" y="1201330"/>
            <a:ext cx="2004234" cy="493056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62CB5-5DFA-47FA-B0B6-98E470AF1FEC}"/>
              </a:ext>
            </a:extLst>
          </p:cNvPr>
          <p:cNvSpPr txBox="1"/>
          <p:nvPr/>
        </p:nvSpPr>
        <p:spPr>
          <a:xfrm>
            <a:off x="3467161" y="1322341"/>
            <a:ext cx="5840060" cy="435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濾網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進氣（負離子、感測器）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電控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2356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4C4D023-B703-4BD7-AED5-0A1C3EA5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91" y="0"/>
            <a:ext cx="5137727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67FF2A-C94C-4570-9088-43236E354877}"/>
              </a:ext>
            </a:extLst>
          </p:cNvPr>
          <p:cNvSpPr txBox="1"/>
          <p:nvPr/>
        </p:nvSpPr>
        <p:spPr>
          <a:xfrm>
            <a:off x="452998" y="3397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外殼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2127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接線圖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764704" cy="280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97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PWM</a:t>
            </a:r>
            <a:r>
              <a:rPr lang="zh-TW" altLang="en-US" dirty="0"/>
              <a:t>的控制方式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87534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PWM</a:t>
            </a:r>
            <a:r>
              <a:rPr lang="zh-TW" altLang="en-US" dirty="0"/>
              <a:t>的控制方式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93570C-A57A-4A13-BDCD-880F1F80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56" y="1824851"/>
            <a:ext cx="7925487" cy="32082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80E8462-B09C-4964-A609-68AB3129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83" y="5168348"/>
            <a:ext cx="3874558" cy="10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1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08B3E8C-ACC9-443E-AD4C-1690EC5E7AC5}"/>
              </a:ext>
            </a:extLst>
          </p:cNvPr>
          <p:cNvSpPr txBox="1"/>
          <p:nvPr/>
        </p:nvSpPr>
        <p:spPr>
          <a:xfrm>
            <a:off x="1128859" y="33974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204151-5312-4F83-9626-FAE1A235193C}"/>
              </a:ext>
            </a:extLst>
          </p:cNvPr>
          <p:cNvSpPr txBox="1"/>
          <p:nvPr/>
        </p:nvSpPr>
        <p:spPr>
          <a:xfrm>
            <a:off x="2372826" y="2274838"/>
            <a:ext cx="53529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體積過大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出風量沒有預期高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太吵雜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電池充電時間太長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成本太高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086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7D856C9-CCF2-4F16-9C7B-D2F301CBAFE6}"/>
              </a:ext>
            </a:extLst>
          </p:cNvPr>
          <p:cNvSpPr txBox="1"/>
          <p:nvPr/>
        </p:nvSpPr>
        <p:spPr>
          <a:xfrm>
            <a:off x="1128859" y="33974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小知識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266" name="Picture 2" descr="ãçæ³¡ãçåçæå°çµæ">
            <a:extLst>
              <a:ext uri="{FF2B5EF4-FFF2-40B4-BE49-F238E27FC236}">
                <a16:creationId xmlns:a16="http://schemas.microsoft.com/office/drawing/2014/main" id="{04C4D3EB-853F-4122-97EC-F9A272DDB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0" y="220622"/>
            <a:ext cx="884581" cy="88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EF11DD-D8E2-42FA-B4E7-6D52BE174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63" y="1762539"/>
            <a:ext cx="5578037" cy="4334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6EDCE2-A8A6-4867-8A57-BF37AE0EF4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23" t="31256" r="5072" b="55487"/>
          <a:stretch/>
        </p:blipFill>
        <p:spPr>
          <a:xfrm>
            <a:off x="119270" y="4898030"/>
            <a:ext cx="4969566" cy="1739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1EA627-88D5-41F0-B337-03E761589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70" y="1653929"/>
            <a:ext cx="3327145" cy="2950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8954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8CD217F-3374-4C2B-A80F-1129321B50DA}"/>
              </a:ext>
            </a:extLst>
          </p:cNvPr>
          <p:cNvSpPr txBox="1"/>
          <p:nvPr/>
        </p:nvSpPr>
        <p:spPr>
          <a:xfrm flipH="1">
            <a:off x="1143000" y="1875704"/>
            <a:ext cx="736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這門課，練習了看</a:t>
            </a:r>
            <a:r>
              <a:rPr lang="en-US" altLang="zh-TW" sz="2400" dirty="0"/>
              <a:t>datasheet</a:t>
            </a:r>
            <a:r>
              <a:rPr lang="zh-TW" altLang="en-US" sz="2400" dirty="0"/>
              <a:t>和挑選零件，跟申請</a:t>
            </a:r>
            <a:r>
              <a:rPr lang="en-US" altLang="zh-TW" sz="2400" dirty="0"/>
              <a:t>Sample</a:t>
            </a:r>
            <a:r>
              <a:rPr lang="zh-TW" altLang="en-US" sz="2400" dirty="0"/>
              <a:t>，謝謝隊友這學期的大力付出和包容。</a:t>
            </a:r>
            <a:endParaRPr lang="en-US" altLang="zh-TW" sz="2400" dirty="0"/>
          </a:p>
          <a:p>
            <a:r>
              <a:rPr lang="zh-TW" altLang="en-US" sz="2400" dirty="0"/>
              <a:t>給了我一個很好的機會練習團隊合作和溝通。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4EED96-2B52-474E-B7D9-8CEE502E4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6" r="10643"/>
          <a:stretch/>
        </p:blipFill>
        <p:spPr>
          <a:xfrm rot="5400000">
            <a:off x="3144406" y="3639384"/>
            <a:ext cx="2855187" cy="29018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FAE60F2-86C5-4B05-B0B6-F04FA587B553}"/>
              </a:ext>
            </a:extLst>
          </p:cNvPr>
          <p:cNvSpPr txBox="1"/>
          <p:nvPr/>
        </p:nvSpPr>
        <p:spPr>
          <a:xfrm>
            <a:off x="589002" y="64270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6433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其實我對晶片還有編譯器都沒什麼概念，都只是以前稍微碰過而已，結果用了一下就開始懷念</a:t>
            </a:r>
            <a:r>
              <a:rPr lang="en-US" altLang="zh-TW" sz="2400" dirty="0" err="1"/>
              <a:t>arduino</a:t>
            </a:r>
            <a:r>
              <a:rPr lang="zh-TW" altLang="en-US" sz="2400" dirty="0"/>
              <a:t>了，用</a:t>
            </a:r>
            <a:r>
              <a:rPr lang="en-US" altLang="zh-TW" sz="2400" dirty="0" err="1"/>
              <a:t>arduino</a:t>
            </a:r>
            <a:r>
              <a:rPr lang="zh-TW" altLang="en-US" sz="2400" dirty="0"/>
              <a:t>開</a:t>
            </a:r>
            <a:r>
              <a:rPr lang="en-US" altLang="zh-TW" sz="2400" dirty="0" err="1"/>
              <a:t>pwm</a:t>
            </a:r>
            <a:r>
              <a:rPr lang="zh-TW" altLang="en-US" sz="2400" dirty="0"/>
              <a:t>或是類比輸入都是一個涵式庫套一套就弄好了，我用這個還要看英文文檔，甚至是上網找教學，當然也是英文，而且涵式庫調的設定可能都比我們調的好，不過值得高興的事，我的隊友都有做了很多事，我好感動，我自從上大學以來從來沒遇過會做事的隊友，我覺得這可遇不可求，第一次覺得人類不是雞八的生物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D8FA5C-5C0A-44EB-9E52-510BE6BC7811}"/>
              </a:ext>
            </a:extLst>
          </p:cNvPr>
          <p:cNvSpPr txBox="1"/>
          <p:nvPr/>
        </p:nvSpPr>
        <p:spPr>
          <a:xfrm>
            <a:off x="589002" y="64270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4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81055" y="2327482"/>
            <a:ext cx="4181889" cy="220303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Git</a:t>
            </a:r>
            <a:r>
              <a:rPr lang="zh-TW" altLang="en-US" sz="2400" dirty="0"/>
              <a:t> 好好學，協作沒煩惱</a:t>
            </a:r>
            <a:endParaRPr lang="en-US" altLang="zh-TW" sz="2400" dirty="0"/>
          </a:p>
          <a:p>
            <a:r>
              <a:rPr lang="en-US" altLang="zh-TW" sz="2400" dirty="0" err="1"/>
              <a:t>Sourcetree</a:t>
            </a:r>
            <a:r>
              <a:rPr lang="zh-TW" altLang="en-US" sz="2400" dirty="0"/>
              <a:t> 會當</a:t>
            </a:r>
            <a:endParaRPr lang="en-US" altLang="zh-TW" sz="2400" dirty="0"/>
          </a:p>
          <a:p>
            <a:r>
              <a:rPr lang="zh-TW" altLang="en-US" sz="2400" dirty="0"/>
              <a:t>會發財的產品不一定難做</a:t>
            </a:r>
            <a:endParaRPr lang="en-US" altLang="zh-TW" sz="2400" dirty="0"/>
          </a:p>
          <a:p>
            <a:r>
              <a:rPr lang="zh-TW" altLang="en-US" sz="2400" dirty="0"/>
              <a:t>感謝隊友</a:t>
            </a:r>
            <a:endParaRPr lang="en-US" altLang="zh-TW" sz="2400" dirty="0"/>
          </a:p>
          <a:p>
            <a:r>
              <a:rPr lang="zh-TW" altLang="en-US" sz="2400" dirty="0"/>
              <a:t>新年快樂，祝大家發大財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D72C20-2D16-4A7A-AB33-F6D387FA9C51}"/>
              </a:ext>
            </a:extLst>
          </p:cNvPr>
          <p:cNvSpPr txBox="1"/>
          <p:nvPr/>
        </p:nvSpPr>
        <p:spPr>
          <a:xfrm>
            <a:off x="589002" y="64270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750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ãç©ºæ°£æ¸æ·¨æ©ãçåçæå°çµæ">
            <a:extLst>
              <a:ext uri="{FF2B5EF4-FFF2-40B4-BE49-F238E27FC236}">
                <a16:creationId xmlns:a16="http://schemas.microsoft.com/office/drawing/2014/main" id="{8A2E7EDE-07C0-4ADD-A21B-CA690F392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88" y="1231640"/>
            <a:ext cx="4259517" cy="42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915C600-A864-47E1-AC5E-BF5FECE05317}"/>
              </a:ext>
            </a:extLst>
          </p:cNvPr>
          <p:cNvSpPr txBox="1"/>
          <p:nvPr/>
        </p:nvSpPr>
        <p:spPr>
          <a:xfrm>
            <a:off x="699795" y="4665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4A34143-FCAD-4004-9CD9-A6A2BAE2E3BF}"/>
              </a:ext>
            </a:extLst>
          </p:cNvPr>
          <p:cNvSpPr txBox="1"/>
          <p:nvPr/>
        </p:nvSpPr>
        <p:spPr>
          <a:xfrm>
            <a:off x="5210941" y="2551837"/>
            <a:ext cx="30700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家用型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清淨能力強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體積大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9485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035D6-9650-4F16-B421-C197C0C4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25" y="1205429"/>
            <a:ext cx="8790075" cy="4447141"/>
          </a:xfrm>
        </p:spPr>
        <p:txBody>
          <a:bodyPr>
            <a:noAutofit/>
          </a:bodyPr>
          <a:lstStyle/>
          <a:p>
            <a:r>
              <a:rPr lang="en-US" altLang="zh-TW" sz="23300" dirty="0">
                <a:latin typeface="BankGothic Md BT" panose="020B0807020203060204" pitchFamily="34" charset="0"/>
              </a:rPr>
              <a:t>Q&amp;A.</a:t>
            </a:r>
            <a:endParaRPr lang="zh-TW" altLang="en-US" sz="23300" dirty="0"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6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ãç©ºæ°£æ¸æ·¨æ© é¨èº«ãçåçæå°çµæ">
            <a:extLst>
              <a:ext uri="{FF2B5EF4-FFF2-40B4-BE49-F238E27FC236}">
                <a16:creationId xmlns:a16="http://schemas.microsoft.com/office/drawing/2014/main" id="{CFA1F19A-8D05-401B-B958-106B30688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0" y="1142913"/>
            <a:ext cx="4572174" cy="45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92B90D-F0C1-4CC8-942D-9A58F4953DDD}"/>
              </a:ext>
            </a:extLst>
          </p:cNvPr>
          <p:cNvSpPr txBox="1"/>
          <p:nvPr/>
        </p:nvSpPr>
        <p:spPr>
          <a:xfrm>
            <a:off x="699795" y="4665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95FFF5-8E37-4EB1-9CAB-AA645130CD49}"/>
              </a:ext>
            </a:extLst>
          </p:cNvPr>
          <p:cNvSpPr txBox="1"/>
          <p:nvPr/>
        </p:nvSpPr>
        <p:spPr>
          <a:xfrm>
            <a:off x="5658810" y="2551837"/>
            <a:ext cx="26084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隨身型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攜帶方便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678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ãfa-c20ptãçåçæå°çµæ">
            <a:extLst>
              <a:ext uri="{FF2B5EF4-FFF2-40B4-BE49-F238E27FC236}">
                <a16:creationId xmlns:a16="http://schemas.microsoft.com/office/drawing/2014/main" id="{C9F69417-6C0F-4F1C-878B-EBA60833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7" y="1866699"/>
            <a:ext cx="4471047" cy="397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7122448-0D25-4B13-9DCC-55F74435C2C6}"/>
              </a:ext>
            </a:extLst>
          </p:cNvPr>
          <p:cNvSpPr txBox="1"/>
          <p:nvPr/>
        </p:nvSpPr>
        <p:spPr>
          <a:xfrm>
            <a:off x="699795" y="4665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44541E-963C-4563-A804-8558183F483B}"/>
              </a:ext>
            </a:extLst>
          </p:cNvPr>
          <p:cNvSpPr txBox="1"/>
          <p:nvPr/>
        </p:nvSpPr>
        <p:spPr>
          <a:xfrm>
            <a:off x="5049246" y="2761422"/>
            <a:ext cx="39934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攜帶型（車用）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清淨能力普通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攜帶普通方便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197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ãå¼å¸å¯¶ãçåçæå°çµæ">
            <a:extLst>
              <a:ext uri="{FF2B5EF4-FFF2-40B4-BE49-F238E27FC236}">
                <a16:creationId xmlns:a16="http://schemas.microsoft.com/office/drawing/2014/main" id="{A6A6F0AD-8B5E-4C93-A646-29B34A067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7" y="1567543"/>
            <a:ext cx="4488025" cy="448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2FE5713-B1D9-4141-9C19-3A217CB1E167}"/>
              </a:ext>
            </a:extLst>
          </p:cNvPr>
          <p:cNvSpPr txBox="1"/>
          <p:nvPr/>
        </p:nvSpPr>
        <p:spPr>
          <a:xfrm>
            <a:off x="699795" y="4665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8294D0-F78E-4C92-AB5D-3C73C3F46E3B}"/>
              </a:ext>
            </a:extLst>
          </p:cNvPr>
          <p:cNvSpPr txBox="1"/>
          <p:nvPr/>
        </p:nvSpPr>
        <p:spPr>
          <a:xfrm>
            <a:off x="5049246" y="2761422"/>
            <a:ext cx="39934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攜帶型（面罩）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清淨能力強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觀感不佳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816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2C7161-EEB3-430D-94AC-EDEF34FD9495}"/>
              </a:ext>
            </a:extLst>
          </p:cNvPr>
          <p:cNvSpPr txBox="1"/>
          <p:nvPr/>
        </p:nvSpPr>
        <p:spPr>
          <a:xfrm>
            <a:off x="699795" y="4665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AC03E2-FDFA-4C46-AE47-2560ECCEEC63}"/>
              </a:ext>
            </a:extLst>
          </p:cNvPr>
          <p:cNvSpPr txBox="1"/>
          <p:nvPr/>
        </p:nvSpPr>
        <p:spPr>
          <a:xfrm>
            <a:off x="2344467" y="2523845"/>
            <a:ext cx="44550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高效能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清淨能力強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攜帶方便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不同場合都能使用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548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723</Words>
  <Application>Microsoft Office PowerPoint</Application>
  <PresentationFormat>如螢幕大小 (4:3)</PresentationFormat>
  <Paragraphs>144</Paragraphs>
  <Slides>50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BankGothic Md BT</vt:lpstr>
      <vt:lpstr>微軟正黑體</vt:lpstr>
      <vt:lpstr>新細明體</vt:lpstr>
      <vt:lpstr>Arial</vt:lpstr>
      <vt:lpstr>Calibri</vt:lpstr>
      <vt:lpstr>Calibri Light</vt:lpstr>
      <vt:lpstr>Office 佈景主題</vt:lpstr>
      <vt:lpstr>Air-pollution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流程圖</vt:lpstr>
      <vt:lpstr>流程圖</vt:lpstr>
      <vt:lpstr>PowerPoint 簡報</vt:lpstr>
      <vt:lpstr>PowerPoint 簡報</vt:lpstr>
      <vt:lpstr>PowerPoint 簡報</vt:lpstr>
      <vt:lpstr>PowerPoint 簡報</vt:lpstr>
      <vt:lpstr>PowerPoint 簡報</vt:lpstr>
      <vt:lpstr>無刷馬達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Pm2.5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接線圖</vt:lpstr>
      <vt:lpstr>PWM的控制方式</vt:lpstr>
      <vt:lpstr>PWM的控制方式</vt:lpstr>
      <vt:lpstr>PowerPoint 簡報</vt:lpstr>
      <vt:lpstr>PowerPoint 簡報</vt:lpstr>
      <vt:lpstr>PowerPoint 簡報</vt:lpstr>
      <vt:lpstr>PowerPoint 簡報</vt:lpstr>
      <vt:lpstr>PowerPoint 簡報</vt:lpstr>
      <vt:lpstr>Q&amp;A.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Air-pollution</dc:title>
  <dc:creator>user</dc:creator>
  <cp:lastModifiedBy>kevin chiu</cp:lastModifiedBy>
  <cp:revision>27</cp:revision>
  <dcterms:created xsi:type="dcterms:W3CDTF">2019-01-10T05:54:24Z</dcterms:created>
  <dcterms:modified xsi:type="dcterms:W3CDTF">2019-01-11T02:21:15Z</dcterms:modified>
</cp:coreProperties>
</file>